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he-IL" sz="1800" b="1" i="0" baseline="0" dirty="0">
                <a:effectLst/>
              </a:rPr>
              <a:t>קרן השתלמות עובדי מדינה, מסלול מניות 11.2020 (באלפי ₪)</a:t>
            </a:r>
            <a:endParaRPr lang="he-IL" dirty="0">
              <a:effectLst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pPr>
            <a:endParaRPr lang="he-IL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200" b="1" i="0" u="none" strike="noStrike" kern="1200" baseline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cs"/>
            </a:defRPr>
          </a:pPr>
          <a:endParaRPr lang="he-IL"/>
        </a:p>
      </c:txPr>
    </c:title>
    <c:autoTitleDeleted val="0"/>
    <c:plotArea>
      <c:layout>
        <c:manualLayout>
          <c:layoutTarget val="inner"/>
          <c:xMode val="edge"/>
          <c:yMode val="edge"/>
          <c:x val="0.12241046532170378"/>
          <c:y val="0.17055644610916249"/>
          <c:w val="0.54968129679580224"/>
          <c:h val="0.73693536493503164"/>
        </c:manualLayout>
      </c:layout>
      <c:pieChart>
        <c:varyColors val="1"/>
        <c:ser>
          <c:idx val="0"/>
          <c:order val="0"/>
          <c:tx>
            <c:strRef>
              <c:f>גיליון1!$B$1</c:f>
              <c:strCache>
                <c:ptCount val="1"/>
                <c:pt idx="0">
                  <c:v>מכירות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354-4B54-8C94-158296AD9FE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354-4B54-8C94-158296AD9FE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354-4B54-8C94-158296AD9FE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354-4B54-8C94-158296AD9FE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354-4B54-8C94-158296AD9FE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1354-4B54-8C94-158296AD9FE0}"/>
              </c:ext>
            </c:extLst>
          </c:dPt>
          <c:dLbls>
            <c:dLbl>
              <c:idx val="0"/>
              <c:layout>
                <c:manualLayout>
                  <c:x val="-8.0555555555555491E-2"/>
                  <c:y val="-0.2990740740740741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he-IL" dirty="0"/>
                      <a:t>96.63%</a:t>
                    </a:r>
                  </a:p>
                </c:rich>
              </c:tx>
              <c:numFmt formatCode="0.00%" sourceLinked="0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"/>
                      <c:h val="3.7037037037037035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1354-4B54-8C94-158296AD9FE0}"/>
                </c:ext>
              </c:extLst>
            </c:dLbl>
            <c:numFmt formatCode="0.0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e-IL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גיליון1!$A$2:$A$5</c:f>
              <c:strCache>
                <c:ptCount val="4"/>
                <c:pt idx="0">
                  <c:v>מניות וני"ע סחירים אחרים</c:v>
                </c:pt>
                <c:pt idx="1">
                  <c:v>אג"ח קונצרניות סחירות</c:v>
                </c:pt>
                <c:pt idx="2">
                  <c:v>מזומנים ושווי מזומנים</c:v>
                </c:pt>
                <c:pt idx="3">
                  <c:v>השקעות אחרות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0.94507642866738872</c:v>
                </c:pt>
                <c:pt idx="1">
                  <c:v>0</c:v>
                </c:pt>
                <c:pt idx="2">
                  <c:v>4.6853610378360791E-2</c:v>
                </c:pt>
                <c:pt idx="3">
                  <c:v>8.0698177301675479E-3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77-46AA-9889-F1F2F94447D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he-IL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0.89039</cdr:x>
      <cdr:y>0.437</cdr:y>
    </cdr:from>
    <cdr:to>
      <cdr:x>1</cdr:x>
      <cdr:y>0.58985</cdr:y>
    </cdr:to>
    <cdr:sp macro="" textlink="">
      <cdr:nvSpPr>
        <cdr:cNvPr id="2" name="תיבת טקסט 1">
          <a:extLst xmlns:a="http://schemas.openxmlformats.org/drawingml/2006/main">
            <a:ext uri="{FF2B5EF4-FFF2-40B4-BE49-F238E27FC236}">
              <a16:creationId xmlns:a16="http://schemas.microsoft.com/office/drawing/2014/main" id="{9E93C3F3-EC92-449C-B8BB-C7FD4CD081EB}"/>
            </a:ext>
          </a:extLst>
        </cdr:cNvPr>
        <cdr:cNvSpPr txBox="1"/>
      </cdr:nvSpPr>
      <cdr:spPr>
        <a:xfrm xmlns:a="http://schemas.openxmlformats.org/drawingml/2006/main">
          <a:off x="8141726" y="2996952"/>
          <a:ext cx="1002274" cy="1048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he-IL" sz="1200" b="1" u="sng" dirty="0"/>
            <a:t>הרכב תיק – מסלול מניות</a:t>
          </a:r>
        </a:p>
      </cdr:txBody>
    </cdr:sp>
  </cdr:relSizeAnchor>
  <cdr:relSizeAnchor xmlns:cdr="http://schemas.openxmlformats.org/drawingml/2006/chartDrawing">
    <cdr:from>
      <cdr:x>0.35038</cdr:x>
      <cdr:y>0.84279</cdr:y>
    </cdr:from>
    <cdr:to>
      <cdr:x>0.60071</cdr:x>
      <cdr:y>0.99564</cdr:y>
    </cdr:to>
    <cdr:sp macro="" textlink="">
      <cdr:nvSpPr>
        <cdr:cNvPr id="3" name="תיבת טקסט 1">
          <a:extLst xmlns:a="http://schemas.openxmlformats.org/drawingml/2006/main">
            <a:ext uri="{FF2B5EF4-FFF2-40B4-BE49-F238E27FC236}">
              <a16:creationId xmlns:a16="http://schemas.microsoft.com/office/drawing/2014/main" id="{C25A2484-CE7B-4DB9-8417-AAD9D6211682}"/>
            </a:ext>
          </a:extLst>
        </cdr:cNvPr>
        <cdr:cNvSpPr txBox="1"/>
      </cdr:nvSpPr>
      <cdr:spPr>
        <a:xfrm xmlns:a="http://schemas.openxmlformats.org/drawingml/2006/main">
          <a:off x="3203848" y="5779859"/>
          <a:ext cx="2289018" cy="10482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he-IL" dirty="0"/>
        </a:p>
        <a:p xmlns:a="http://schemas.openxmlformats.org/drawingml/2006/main">
          <a:endParaRPr lang="he-IL" sz="1100" dirty="0"/>
        </a:p>
        <a:p xmlns:a="http://schemas.openxmlformats.org/drawingml/2006/main">
          <a:pPr algn="r"/>
          <a:endParaRPr lang="he-IL" sz="1800" b="1" u="sng" dirty="0"/>
        </a:p>
        <a:p xmlns:a="http://schemas.openxmlformats.org/drawingml/2006/main">
          <a:pPr algn="r"/>
          <a:r>
            <a:rPr lang="he-IL" sz="1800" b="1" u="sng" dirty="0"/>
            <a:t>סה"כ נכסים באלפי ₪</a:t>
          </a:r>
          <a:r>
            <a:rPr lang="he-IL" sz="1800" b="1" u="sng"/>
            <a:t>– 6,982.07 </a:t>
          </a:r>
          <a:r>
            <a:rPr lang="he-IL" sz="1800" b="1" u="sng" dirty="0"/>
            <a:t>₪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5092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327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957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8550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0950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546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9115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3477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28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891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0790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647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>
            <a:extLst>
              <a:ext uri="{FF2B5EF4-FFF2-40B4-BE49-F238E27FC236}">
                <a16:creationId xmlns:a16="http://schemas.microsoft.com/office/drawing/2014/main" id="{58B8B29F-A27D-4D7A-9BCB-4DFA06D8E9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606315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5247481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26</Words>
  <Application>Microsoft Office PowerPoint</Application>
  <PresentationFormat>‫הצגה על המסך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61</cp:revision>
  <dcterms:created xsi:type="dcterms:W3CDTF">2017-01-05T05:58:22Z</dcterms:created>
  <dcterms:modified xsi:type="dcterms:W3CDTF">2020-12-21T07:04:10Z</dcterms:modified>
</cp:coreProperties>
</file>