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4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</a:t>
            </a:r>
            <a:r>
              <a:rPr lang="he-IL" baseline="0" dirty="0" smtClean="0">
                <a:cs typeface="David" panose="020E0502060401010101" pitchFamily="34" charset="-79"/>
              </a:rPr>
              <a:t>01.2019 </a:t>
            </a:r>
            <a:r>
              <a:rPr lang="he-IL" baseline="0" dirty="0">
                <a:cs typeface="David" panose="020E0502060401010101" pitchFamily="34" charset="-79"/>
              </a:rPr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1.48%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01/2019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-1.0500000000000001E-2</c:v>
                </c:pt>
                <c:pt idx="2">
                  <c:v>1.4800000000000001E-2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1855488"/>
        <c:axId val="91877760"/>
      </c:barChart>
      <c:catAx>
        <c:axId val="918554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91877760"/>
        <c:crosses val="autoZero"/>
        <c:auto val="1"/>
        <c:lblAlgn val="ctr"/>
        <c:lblOffset val="100"/>
        <c:noMultiLvlLbl val="0"/>
      </c:catAx>
      <c:valAx>
        <c:axId val="9187776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91855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י"ד/אדר א/תשע"ט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י"ד/אדר א/תשע"ט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י"ד/אדר א/תשע"ט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י"ד/אדר א/תשע"ט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י"ד/אדר א/תשע"ט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י"ד/אדר א/תשע"ט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י"ד/אדר א/תשע"ט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י"ד/אדר א/תשע"ט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י"ד/אדר א/תשע"ט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י"ד/אדר א/תשע"ט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י"ד/אדר א/תשע"ט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י"ד/אדר א/תשע"ט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404133149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/>
              <a:t>המסלול</a:t>
            </a:r>
            <a:r>
              <a:rPr lang="he-IL" sz="1600" dirty="0"/>
              <a:t>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22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38</cp:revision>
  <dcterms:created xsi:type="dcterms:W3CDTF">2017-01-05T08:03:13Z</dcterms:created>
  <dcterms:modified xsi:type="dcterms:W3CDTF">2019-02-19T21:47:08Z</dcterms:modified>
</cp:coreProperties>
</file>