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8" d="100"/>
          <a:sy n="108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אג"ח משולב עד 15% מניות </a:t>
            </a:r>
            <a:r>
              <a:rPr lang="he-IL" dirty="0" smtClean="0"/>
              <a:t>01.2018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0.65%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01/2018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3.3300000000000003E-2</c:v>
                </c:pt>
                <c:pt idx="2">
                  <c:v>6.4999999999999997E-3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5047680"/>
        <c:axId val="95049216"/>
      </c:barChart>
      <c:catAx>
        <c:axId val="95047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5049216"/>
        <c:crosses val="autoZero"/>
        <c:auto val="1"/>
        <c:lblAlgn val="ctr"/>
        <c:lblOffset val="100"/>
        <c:noMultiLvlLbl val="0"/>
      </c:catAx>
      <c:valAx>
        <c:axId val="9504921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5047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25023802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400" dirty="0"/>
              <a:t>המסלול</a:t>
            </a:r>
            <a:r>
              <a:rPr lang="he-IL" sz="1600" dirty="0"/>
              <a:t>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26</cp:revision>
  <dcterms:created xsi:type="dcterms:W3CDTF">2017-01-05T08:03:13Z</dcterms:created>
  <dcterms:modified xsi:type="dcterms:W3CDTF">2018-02-27T08:22:45Z</dcterms:modified>
</cp:coreProperties>
</file>