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1" d="100"/>
          <a:sy n="61" d="100"/>
        </p:scale>
        <p:origin x="157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01.2021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-0.05%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2020 נומינלית ברוטו (לפני ניכוי דמי ניהול)</c:v>
                </c:pt>
                <c:pt idx="1">
                  <c:v>תשואה שנתית ממוצעת 2018-2020 נומינלית ברוטו (לפני ניכוי דמי ניהול)</c:v>
                </c:pt>
                <c:pt idx="2">
                  <c:v>תשואה מצטברת לשנה עד 01/2021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-5.0000000000000001E-4</c:v>
                </c:pt>
                <c:pt idx="1">
                  <c:v>1.7399999999999999E-2</c:v>
                </c:pt>
                <c:pt idx="2">
                  <c:v>5.4000000000000003E-3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30845199"/>
              </p:ext>
            </p:extLst>
          </p:nvPr>
        </p:nvGraphicFramePr>
        <p:xfrm>
          <a:off x="899592" y="908720"/>
          <a:ext cx="7704856" cy="4424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60</cp:revision>
  <dcterms:created xsi:type="dcterms:W3CDTF">2017-01-05T08:03:13Z</dcterms:created>
  <dcterms:modified xsi:type="dcterms:W3CDTF">2021-02-22T08:57:25Z</dcterms:modified>
</cp:coreProperties>
</file>