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8" d="100"/>
          <a:sy n="108" d="100"/>
        </p:scale>
        <p:origin x="-4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אג"ח משולב עד 15% מניות </a:t>
            </a:r>
            <a:r>
              <a:rPr lang="he-IL" dirty="0" smtClean="0"/>
              <a:t>02.2018 </a:t>
            </a:r>
            <a:r>
              <a:rPr lang="he-IL" dirty="0"/>
              <a:t>(באחוזים)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-0.22%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2017 נומינלית ברוטו (לפני ניכוי דמי ניהול)</c:v>
                </c:pt>
                <c:pt idx="1">
                  <c:v>תשואה שנתית ממוצעת 2014-2017 נומינלית ברוטו (לפני ניכוי דמי ניהול)</c:v>
                </c:pt>
                <c:pt idx="2">
                  <c:v>תשואה מצטברת לשנה עד 02/2018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3.3300000000000003E-2</c:v>
                </c:pt>
                <c:pt idx="2">
                  <c:v>-2.2000000000000001E-3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9284992"/>
        <c:axId val="89286528"/>
      </c:barChart>
      <c:catAx>
        <c:axId val="892849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89286528"/>
        <c:crosses val="autoZero"/>
        <c:auto val="1"/>
        <c:lblAlgn val="ctr"/>
        <c:lblOffset val="100"/>
        <c:noMultiLvlLbl val="0"/>
      </c:catAx>
      <c:valAx>
        <c:axId val="89286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92849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י'/ניסן/תשע"ח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י'/ניסן/תשע"ח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י'/ניסן/תשע"ח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י'/ניסן/תשע"ח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י'/ניסן/תשע"ח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י'/ניסן/תשע"ח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י'/ניסן/תשע"ח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י'/ניסן/תשע"ח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י'/ניסן/תשע"ח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י'/ניסן/תשע"ח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י'/ניסן/תשע"ח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י'/ניסן/תשע"ח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2674389827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dirty="0"/>
              <a:t>המסלול</a:t>
            </a:r>
            <a:r>
              <a:rPr lang="he-IL" sz="1600" dirty="0"/>
              <a:t>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23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27</cp:revision>
  <dcterms:created xsi:type="dcterms:W3CDTF">2017-01-05T08:03:13Z</dcterms:created>
  <dcterms:modified xsi:type="dcterms:W3CDTF">2018-03-26T06:56:32Z</dcterms:modified>
</cp:coreProperties>
</file>