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</a:t>
            </a:r>
            <a:r>
              <a:rPr lang="he-IL" baseline="0" dirty="0" smtClean="0">
                <a:cs typeface="David" panose="020E0502060401010101" pitchFamily="34" charset="-79"/>
              </a:rPr>
              <a:t>03.2019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2.83%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03/2019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2.8299999999999999E-2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66380726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40</cp:revision>
  <dcterms:created xsi:type="dcterms:W3CDTF">2017-01-05T08:03:13Z</dcterms:created>
  <dcterms:modified xsi:type="dcterms:W3CDTF">2019-04-23T04:49:18Z</dcterms:modified>
</cp:coreProperties>
</file>