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אג"ח משולב עד 15% מניות </a:t>
            </a:r>
            <a:r>
              <a:rPr lang="he-IL" dirty="0" smtClean="0"/>
              <a:t>03.2018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-</a:t>
                    </a:r>
                    <a:r>
                      <a:rPr lang="en-US" smtClean="0"/>
                      <a:t>0.37%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03/2018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3.3300000000000003E-2</c:v>
                </c:pt>
                <c:pt idx="2">
                  <c:v>-3.7000000000000002E-3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255616"/>
        <c:axId val="98257152"/>
      </c:barChart>
      <c:catAx>
        <c:axId val="98255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8257152"/>
        <c:crosses val="autoZero"/>
        <c:auto val="1"/>
        <c:lblAlgn val="ctr"/>
        <c:lblOffset val="100"/>
        <c:noMultiLvlLbl val="0"/>
      </c:catAx>
      <c:valAx>
        <c:axId val="9825715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8255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כ"ד/אייר/תשע"ח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61213556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/>
              <a:t>המסלול</a:t>
            </a:r>
            <a:r>
              <a:rPr lang="he-IL" sz="1600" dirty="0"/>
              <a:t>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28</cp:revision>
  <dcterms:created xsi:type="dcterms:W3CDTF">2017-01-05T08:03:13Z</dcterms:created>
  <dcterms:modified xsi:type="dcterms:W3CDTF">2018-05-09T08:07:18Z</dcterms:modified>
</cp:coreProperties>
</file>