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unPenh" panose="01010101010101010101" pitchFamily="2" charset="0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אג"ח משולב עד 15% מניות 04.2019 (באחוזים)</a:t>
            </a:r>
          </a:p>
        </c:rich>
      </c:tx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05.2017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3.58%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6D4-4CCA-A9ED-46A8E21B627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גיליון1!$A$2:$A$5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04/2019 נומינלית ברוטו (לפני ניכוי דמי ניהול)</c:v>
                </c:pt>
              </c:strCache>
            </c:strRef>
          </c:cat>
          <c:val>
            <c:numRef>
              <c:f>גיליון1!$B$2:$B$5</c:f>
              <c:numCache>
                <c:formatCode>0.00%</c:formatCode>
                <c:ptCount val="4"/>
                <c:pt idx="0">
                  <c:v>-1.0500000000000001E-2</c:v>
                </c:pt>
                <c:pt idx="2">
                  <c:v>3.5799999999999998E-2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8F-4DC4-B5CD-CC474849F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564544"/>
        <c:axId val="34054528"/>
      </c:barChart>
      <c:catAx>
        <c:axId val="33564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34054528"/>
        <c:crosses val="autoZero"/>
        <c:auto val="1"/>
        <c:lblAlgn val="ctr"/>
        <c:lblOffset val="100"/>
        <c:noMultiLvlLbl val="0"/>
      </c:catAx>
      <c:valAx>
        <c:axId val="3405452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endParaRPr lang="he-IL"/>
          </a:p>
        </c:txPr>
        <c:crossAx val="33564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י"ח/אייר/תשע"ט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י"ח/אייר/תשע"ט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י"ח/אייר/תשע"ט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י"ח/אייר/תשע"ט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י"ח/אייר/תשע"ט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י"ח/אייר/תשע"ט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י"ח/אייר/תשע"ט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י"ח/אייר/תשע"ט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י"ח/אייר/תשע"ט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י"ח/אייר/תשע"ט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י"ח/אייר/תשע"ט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י"ח/אייר/תשע"ט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1795345817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148064" y="5805264"/>
            <a:ext cx="309634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/>
              <a:t>המסלול החל לפעול ב-3.2017</a:t>
            </a:r>
          </a:p>
        </p:txBody>
      </p:sp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22</Words>
  <Application>Microsoft Office PowerPoint</Application>
  <PresentationFormat>‫הצגה על המסך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 .</cp:lastModifiedBy>
  <cp:revision>41</cp:revision>
  <dcterms:created xsi:type="dcterms:W3CDTF">2017-01-05T08:03:13Z</dcterms:created>
  <dcterms:modified xsi:type="dcterms:W3CDTF">2019-05-23T05:09:46Z</dcterms:modified>
</cp:coreProperties>
</file>