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06.2019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4.37%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06/2019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4.3700000000000003E-2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כ"ב/תמוז/תשע"ט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12254659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 .</cp:lastModifiedBy>
  <cp:revision>43</cp:revision>
  <dcterms:created xsi:type="dcterms:W3CDTF">2017-01-05T08:03:13Z</dcterms:created>
  <dcterms:modified xsi:type="dcterms:W3CDTF">2019-07-25T05:15:57Z</dcterms:modified>
</cp:coreProperties>
</file>