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07.2020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--2.55%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07/2020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6.5199999999999994E-2</c:v>
                </c:pt>
                <c:pt idx="2">
                  <c:v>-2.5499999999999998E-2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כ"ה/אלול/תש"ף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כ"ה/אלול/תש"ף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כ"ה/אלול/תש"ף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כ"ה/אלול/תש"ף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כ"ה/אלול/תש"ף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כ"ה/אלול/תש"ף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כ"ה/אלול/תש"ף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2456258381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23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55</cp:revision>
  <dcterms:created xsi:type="dcterms:W3CDTF">2017-01-05T08:03:13Z</dcterms:created>
  <dcterms:modified xsi:type="dcterms:W3CDTF">2020-09-14T06:16:38Z</dcterms:modified>
</cp:coreProperties>
</file>