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05" d="100"/>
          <a:sy n="105" d="100"/>
        </p:scale>
        <p:origin x="171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baseline="0">
                <a:cs typeface="DaunPenh" panose="01010101010101010101" pitchFamily="2" charset="0"/>
              </a:defRPr>
            </a:pPr>
            <a:r>
              <a:rPr lang="he-IL" baseline="0" dirty="0">
                <a:cs typeface="David" panose="020E0502060401010101" pitchFamily="34" charset="-79"/>
              </a:rPr>
              <a:t>קרן השתלמות לעובדי המדינה, מסלול אג"ח משולב עד 15% מניות 08.2019 (באחוזים)</a:t>
            </a:r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05.2017 (באחוזים)</c:v>
                </c:pt>
              </c:strCache>
            </c:strRef>
          </c:tx>
          <c:invertIfNegative val="0"/>
          <c:dLbls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4.68%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6D4-4CCA-A9ED-46A8E21B627E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גיליון1!$A$2:$A$5</c:f>
              <c:strCache>
                <c:ptCount val="3"/>
                <c:pt idx="0">
                  <c:v>תשואה לשנת 2018 נומינלית ברוטו (לפני ניכוי דמי ניהול)</c:v>
                </c:pt>
                <c:pt idx="1">
                  <c:v>תשואה שנתית ממוצעת 2015-2018 נומינלית ברוטו (לפני ניכוי דמי ניהול)</c:v>
                </c:pt>
                <c:pt idx="2">
                  <c:v>תשואה מצטברת לשנה עד 08/2019 נומינלית ברוטו (לפני ניכוי דמי ניהול)</c:v>
                </c:pt>
              </c:strCache>
            </c:strRef>
          </c:cat>
          <c:val>
            <c:numRef>
              <c:f>גיליון1!$B$2:$B$5</c:f>
              <c:numCache>
                <c:formatCode>0.00%</c:formatCode>
                <c:ptCount val="4"/>
                <c:pt idx="0">
                  <c:v>-1.0500000000000001E-2</c:v>
                </c:pt>
                <c:pt idx="2">
                  <c:v>4.6800000000000001E-2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08F-4DC4-B5CD-CC474849F3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564544"/>
        <c:axId val="34054528"/>
      </c:barChart>
      <c:catAx>
        <c:axId val="335645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200" baseline="0">
                <a:cs typeface="David" panose="020E0502060401010101" pitchFamily="34" charset="-79"/>
              </a:defRPr>
            </a:pPr>
            <a:endParaRPr lang="he-IL"/>
          </a:p>
        </c:txPr>
        <c:crossAx val="34054528"/>
        <c:crosses val="autoZero"/>
        <c:auto val="1"/>
        <c:lblAlgn val="ctr"/>
        <c:lblOffset val="100"/>
        <c:noMultiLvlLbl val="0"/>
      </c:catAx>
      <c:valAx>
        <c:axId val="34054528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cs typeface="David" panose="020E0502060401010101" pitchFamily="34" charset="-79"/>
              </a:defRPr>
            </a:pPr>
            <a:endParaRPr lang="he-IL"/>
          </a:p>
        </c:txPr>
        <c:crossAx val="335645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י"ט/חשון/תש"פ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י"ט/חשון/תש"פ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י"ט/חשון/תש"פ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י"ט/חשון/תש"פ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י"ט/חשון/תש"פ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י"ט/חשון/תש"פ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י"ט/חשון/תש"פ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י"ט/חשון/תש"פ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י"ט/חשון/תש"פ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י"ט/חשון/תש"פ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י"ט/חשון/תש"פ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י"ט/חשון/תש"פ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1532088625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148064" y="5805264"/>
            <a:ext cx="3096344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600" dirty="0"/>
              <a:t>המסלול החל לפעול ב-3.2017</a:t>
            </a:r>
          </a:p>
        </p:txBody>
      </p:sp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22</Words>
  <Application>Microsoft Office PowerPoint</Application>
  <PresentationFormat>‫הצגה על המסך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2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4" baseType="lpstr">
      <vt:lpstr>Arial</vt:lpstr>
      <vt:lpstr>Calibri</vt:lpstr>
      <vt:lpstr>ערכת נושא Office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Shiran</cp:lastModifiedBy>
  <cp:revision>45</cp:revision>
  <dcterms:created xsi:type="dcterms:W3CDTF">2017-01-05T08:03:13Z</dcterms:created>
  <dcterms:modified xsi:type="dcterms:W3CDTF">2019-11-17T11:47:22Z</dcterms:modified>
</cp:coreProperties>
</file>