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5" d="100"/>
          <a:sy n="65" d="100"/>
        </p:scale>
        <p:origin x="1452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e-IL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tx>
        <c:rich>
          <a:bodyPr/>
          <a:lstStyle/>
          <a:p>
            <a:pPr>
              <a:defRPr baseline="0">
                <a:cs typeface="DaunPenh" panose="01010101010101010101" pitchFamily="2" charset="0"/>
              </a:defRPr>
            </a:pPr>
            <a:r>
              <a:rPr lang="he-IL" baseline="0" dirty="0">
                <a:cs typeface="David" panose="020E0502060401010101" pitchFamily="34" charset="-79"/>
              </a:rPr>
              <a:t>קרן השתלמות לעובדי המדינה, מסלול אג"ח משולב עד 15% מניות 08.2020 (באחוזים)</a:t>
            </a:r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גיליון1!$B$1</c:f>
              <c:strCache>
                <c:ptCount val="1"/>
                <c:pt idx="0">
                  <c:v>קרן השתלמות לעובדי המדינה, מסלול כללי 05.2017 (באחוזים)</c:v>
                </c:pt>
              </c:strCache>
            </c:strRef>
          </c:tx>
          <c:invertIfNegative val="0"/>
          <c:dLbls>
            <c:dLbl>
              <c:idx val="2"/>
              <c:tx>
                <c:rich>
                  <a:bodyPr/>
                  <a:lstStyle/>
                  <a:p>
                    <a:r>
                      <a:rPr lang="en-US" dirty="0"/>
                      <a:t>--1.34%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0-66D4-4CCA-A9ED-46A8E21B627E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גיליון1!$A$2:$A$5</c:f>
              <c:strCache>
                <c:ptCount val="3"/>
                <c:pt idx="0">
                  <c:v>תשואה לשנת 2019 נומינלית ברוטו (לפני ניכוי דמי ניהול)</c:v>
                </c:pt>
                <c:pt idx="1">
                  <c:v>תשואה שנתית ממוצעת 2015-2018 נומינלית ברוטו (לפני ניכוי דמי ניהול)</c:v>
                </c:pt>
                <c:pt idx="2">
                  <c:v>תשואה מצטברת לשנה עד 08/2020 נומינלית ברוטו (לפני ניכוי דמי ניהול)</c:v>
                </c:pt>
              </c:strCache>
            </c:strRef>
          </c:cat>
          <c:val>
            <c:numRef>
              <c:f>גיליון1!$B$2:$B$5</c:f>
              <c:numCache>
                <c:formatCode>0.00%</c:formatCode>
                <c:ptCount val="4"/>
                <c:pt idx="0">
                  <c:v>6.5199999999999994E-2</c:v>
                </c:pt>
                <c:pt idx="2">
                  <c:v>-1.34E-2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08F-4DC4-B5CD-CC474849F38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3564544"/>
        <c:axId val="34054528"/>
      </c:barChart>
      <c:catAx>
        <c:axId val="3356454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low"/>
        <c:txPr>
          <a:bodyPr/>
          <a:lstStyle/>
          <a:p>
            <a:pPr>
              <a:defRPr sz="1200" baseline="0">
                <a:cs typeface="David" panose="020E0502060401010101" pitchFamily="34" charset="-79"/>
              </a:defRPr>
            </a:pPr>
            <a:endParaRPr lang="he-IL"/>
          </a:p>
        </c:txPr>
        <c:crossAx val="34054528"/>
        <c:crosses val="autoZero"/>
        <c:auto val="1"/>
        <c:lblAlgn val="ctr"/>
        <c:lblOffset val="100"/>
        <c:noMultiLvlLbl val="0"/>
      </c:catAx>
      <c:valAx>
        <c:axId val="34054528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baseline="0">
                <a:cs typeface="David" panose="020E0502060401010101" pitchFamily="34" charset="-79"/>
              </a:defRPr>
            </a:pPr>
            <a:endParaRPr lang="he-IL"/>
          </a:p>
        </c:txPr>
        <c:crossAx val="3356454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he-IL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e-IL"/>
              <a:t>לחץ כדי לערוך סגנון כותרת משנה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45074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136653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549914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981868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39438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419279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227263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59126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820188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0548454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מונה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57884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277DC-7C36-42F7-A4C4-3F41AEC6D309}" type="datetimeFigureOut">
              <a:rPr lang="he-IL" smtClean="0"/>
              <a:t>כ"ז/אלול/תש"ף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527259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תרשים 3"/>
          <p:cNvGraphicFramePr/>
          <p:nvPr>
            <p:extLst>
              <p:ext uri="{D42A27DB-BD31-4B8C-83A1-F6EECF244321}">
                <p14:modId xmlns:p14="http://schemas.microsoft.com/office/powerpoint/2010/main" val="1651934427"/>
              </p:ext>
            </p:extLst>
          </p:nvPr>
        </p:nvGraphicFramePr>
        <p:xfrm>
          <a:off x="1835696" y="126876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5148064" y="5805264"/>
            <a:ext cx="3096344" cy="338554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600" dirty="0"/>
              <a:t>המסלול החל לפעול ב-3.2017</a:t>
            </a:r>
          </a:p>
        </p:txBody>
      </p:sp>
    </p:spTree>
    <p:extLst>
      <p:ext uri="{BB962C8B-B14F-4D97-AF65-F5344CB8AC3E}">
        <p14:creationId xmlns:p14="http://schemas.microsoft.com/office/powerpoint/2010/main" val="2639763465"/>
      </p:ext>
    </p:extLst>
  </p:cSld>
  <p:clrMapOvr>
    <a:masterClrMapping/>
  </p:clrMapOvr>
</p:sld>
</file>

<file path=ppt/theme/theme1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</TotalTime>
  <Words>23</Words>
  <Application>Microsoft Office PowerPoint</Application>
  <PresentationFormat>‫הצגה על המסך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גופנים בשימוש</vt:lpstr>
      </vt:variant>
      <vt:variant>
        <vt:i4>2</vt:i4>
      </vt:variant>
      <vt:variant>
        <vt:lpstr>ערכת נושא</vt:lpstr>
      </vt:variant>
      <vt:variant>
        <vt:i4>1</vt:i4>
      </vt:variant>
      <vt:variant>
        <vt:lpstr>כותרות שקופיות</vt:lpstr>
      </vt:variant>
      <vt:variant>
        <vt:i4>1</vt:i4>
      </vt:variant>
    </vt:vector>
  </HeadingPairs>
  <TitlesOfParts>
    <vt:vector size="4" baseType="lpstr">
      <vt:lpstr>Arial</vt:lpstr>
      <vt:lpstr>Calibri</vt:lpstr>
      <vt:lpstr>ערכת נושא Office</vt:lpstr>
      <vt:lpstr>מצגת של PowerPoint‏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מצגת של PowerPoint</dc:title>
  <dc:creator>שרית ארז</dc:creator>
  <cp:lastModifiedBy>Shiran</cp:lastModifiedBy>
  <cp:revision>56</cp:revision>
  <dcterms:created xsi:type="dcterms:W3CDTF">2017-01-05T08:03:13Z</dcterms:created>
  <dcterms:modified xsi:type="dcterms:W3CDTF">2020-09-16T18:01:21Z</dcterms:modified>
</cp:coreProperties>
</file>

<file path=docProps/thumbnail.jpeg>
</file>