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11.2020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-0.69%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11/2020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6.5199999999999994E-2</c:v>
                </c:pt>
                <c:pt idx="2">
                  <c:v>-6.8999999999999999E-3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4242163382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58</cp:revision>
  <dcterms:created xsi:type="dcterms:W3CDTF">2017-01-05T08:03:13Z</dcterms:created>
  <dcterms:modified xsi:type="dcterms:W3CDTF">2020-12-21T07:14:40Z</dcterms:modified>
</cp:coreProperties>
</file>