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12.2019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6.52%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12/2019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-1.0500000000000001E-2</c:v>
                </c:pt>
                <c:pt idx="2">
                  <c:v>6.5199999999999994E-2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757543873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22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49</cp:revision>
  <dcterms:created xsi:type="dcterms:W3CDTF">2017-01-05T08:03:13Z</dcterms:created>
  <dcterms:modified xsi:type="dcterms:W3CDTF">2020-01-29T13:28:59Z</dcterms:modified>
</cp:coreProperties>
</file>