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1" d="100"/>
          <a:sy n="61" d="100"/>
        </p:scale>
        <p:origin x="157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12.2020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-0.05%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6D4-4CCA-A9ED-46A8E21B62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12/2020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6.5199999999999994E-2</c:v>
                </c:pt>
                <c:pt idx="2">
                  <c:v>-5.0000000000000001E-4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י"ב/שבט/תשפ"א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י"ב/שבט/תשפ"א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י"ב/שבט/תשפ"א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י"ב/שבט/תשפ"א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4058488045"/>
              </p:ext>
            </p:extLst>
          </p:nvPr>
        </p:nvGraphicFramePr>
        <p:xfrm>
          <a:off x="899592" y="908720"/>
          <a:ext cx="7704856" cy="4424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23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59</cp:revision>
  <dcterms:created xsi:type="dcterms:W3CDTF">2017-01-05T08:03:13Z</dcterms:created>
  <dcterms:modified xsi:type="dcterms:W3CDTF">2021-01-25T19:14:12Z</dcterms:modified>
</cp:coreProperties>
</file>