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8" d="100"/>
          <a:sy n="108" d="100"/>
        </p:scale>
        <p:origin x="-4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/>
            </a:pPr>
            <a:r>
              <a:rPr lang="he-IL" dirty="0"/>
              <a:t>קרן השתלמות לעובדי המדינה, מסלול כללי </a:t>
            </a:r>
            <a:r>
              <a:rPr lang="he-IL" dirty="0" smtClean="0"/>
              <a:t>01.2018 </a:t>
            </a:r>
            <a:r>
              <a:rPr lang="he-IL" dirty="0"/>
              <a:t>(באחוזים)</a:t>
            </a:r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גיליון1!$B$1</c:f>
              <c:strCache>
                <c:ptCount val="1"/>
                <c:pt idx="0">
                  <c:v>קרן השתלמות לעובדי המדינה, מסלול כללי 03.2017 (באחוזים)</c:v>
                </c:pt>
              </c:strCache>
            </c:strRef>
          </c:tx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1.44%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גיליון1!$A$2:$A$4</c:f>
              <c:strCache>
                <c:ptCount val="3"/>
                <c:pt idx="0">
                  <c:v>תשואה לשנת 2017 נומינלית ברוטו (לפני ניכוי דמי ניהול)</c:v>
                </c:pt>
                <c:pt idx="1">
                  <c:v>תשואה שנתית ממוצעת 2014-2017 נומינלית ברוטו (לפני ניכוי דמי ניהול)</c:v>
                </c:pt>
                <c:pt idx="2">
                  <c:v>תשואה מצטברת לשנה עד 01/2018 נומינלית ברוטו (לפני ניכוי דמי ניהול)</c:v>
                </c:pt>
              </c:strCache>
            </c:strRef>
          </c:cat>
          <c:val>
            <c:numRef>
              <c:f>גיליון1!$B$2:$B$4</c:f>
              <c:numCache>
                <c:formatCode>0.00%</c:formatCode>
                <c:ptCount val="3"/>
                <c:pt idx="0">
                  <c:v>6.9400000000000003E-2</c:v>
                </c:pt>
                <c:pt idx="1">
                  <c:v>3.7400000000000003E-2</c:v>
                </c:pt>
                <c:pt idx="2">
                  <c:v>1.44E-2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4D5-4AA2-B982-37FEC15E5C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89823872"/>
        <c:axId val="89826432"/>
      </c:barChart>
      <c:catAx>
        <c:axId val="898238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low"/>
        <c:txPr>
          <a:bodyPr/>
          <a:lstStyle/>
          <a:p>
            <a:pPr>
              <a:defRPr sz="1200"/>
            </a:pPr>
            <a:endParaRPr lang="he-IL"/>
          </a:p>
        </c:txPr>
        <c:crossAx val="89826432"/>
        <c:crosses val="autoZero"/>
        <c:auto val="1"/>
        <c:lblAlgn val="ctr"/>
        <c:lblOffset val="100"/>
        <c:noMultiLvlLbl val="0"/>
      </c:catAx>
      <c:valAx>
        <c:axId val="89826432"/>
        <c:scaling>
          <c:orientation val="minMax"/>
        </c:scaling>
        <c:delete val="0"/>
        <c:axPos val="l"/>
        <c:majorGridlines/>
        <c:numFmt formatCode="0.00%" sourceLinked="1"/>
        <c:majorTickMark val="out"/>
        <c:minorTickMark val="none"/>
        <c:tickLblPos val="nextTo"/>
        <c:crossAx val="898238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he-IL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י"ב/אדר/תשע"ח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507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י"ב/אדר/תשע"ח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6653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י"ב/אדר/תשע"ח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4991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י"ב/אדר/תשע"ח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8186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י"ב/אדר/תשע"ח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3943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י"ב/אדר/תשע"ח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19279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י"ב/אדר/תשע"ח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27263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י"ב/אדר/תשע"ח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5912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י"ב/אדר/תשע"ח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0188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י"ב/אדר/תשע"ח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4845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9277DC-7C36-42F7-A4C4-3F41AEC6D309}" type="datetimeFigureOut">
              <a:rPr lang="he-IL" smtClean="0"/>
              <a:t>י"ב/אדר/תשע"ח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5788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277DC-7C36-42F7-A4C4-3F41AEC6D309}" type="datetimeFigureOut">
              <a:rPr lang="he-IL" smtClean="0"/>
              <a:t>י"ב/אדר/תשע"ח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26C10-D08B-413E-B196-555134463B1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2725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/>
          <p:nvPr>
            <p:extLst>
              <p:ext uri="{D42A27DB-BD31-4B8C-83A1-F6EECF244321}">
                <p14:modId xmlns:p14="http://schemas.microsoft.com/office/powerpoint/2010/main" val="4057084360"/>
              </p:ext>
            </p:extLst>
          </p:nvPr>
        </p:nvGraphicFramePr>
        <p:xfrm>
          <a:off x="1835696" y="126876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9763465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13</Words>
  <Application>Microsoft Office PowerPoint</Application>
  <PresentationFormat>‫הצגה על המסך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2" baseType="lpstr">
      <vt:lpstr>ערכת נושא Office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שרית ארז</dc:creator>
  <cp:lastModifiedBy>shiran</cp:lastModifiedBy>
  <cp:revision>20</cp:revision>
  <dcterms:created xsi:type="dcterms:W3CDTF">2017-01-05T08:03:13Z</dcterms:created>
  <dcterms:modified xsi:type="dcterms:W3CDTF">2018-02-27T08:21:02Z</dcterms:modified>
</cp:coreProperties>
</file>