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57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01.2021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3.11%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2020 נומינלית ברוטו (לפני ניכוי דמי ניהול)</c:v>
                </c:pt>
                <c:pt idx="1">
                  <c:v>תשואה שנתית ממוצעת 2018-2020 נומינלית ברוטו (לפני ניכוי דמי ניהול)</c:v>
                </c:pt>
                <c:pt idx="2">
                  <c:v>תשואה מצטברת לשנה עד 01/2021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3.1099999999999999E-2</c:v>
                </c:pt>
                <c:pt idx="1">
                  <c:v>3.7900000000000003E-2</c:v>
                </c:pt>
                <c:pt idx="2">
                  <c:v>1.2500000000000001E-2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2020 נומינלית ברוטו (לפני ניכוי דמי ניהול)</c:v>
                </c:pt>
                <c:pt idx="1">
                  <c:v>תשואה שנתית ממוצעת 2018-2020 נומינלית ברוטו (לפני ניכוי דמי ניהול)</c:v>
                </c:pt>
                <c:pt idx="2">
                  <c:v>תשואה מצטברת לשנה עד 01/2021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2020 נומינלית ברוטו (לפני ניכוי דמי ניהול)</c:v>
                </c:pt>
                <c:pt idx="1">
                  <c:v>תשואה שנתית ממוצעת 2018-2020 נומינלית ברוטו (לפני ניכוי דמי ניהול)</c:v>
                </c:pt>
                <c:pt idx="2">
                  <c:v>תשואה מצטברת לשנה עד 01/2021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91459382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59</cp:revision>
  <dcterms:created xsi:type="dcterms:W3CDTF">2017-01-05T08:03:13Z</dcterms:created>
  <dcterms:modified xsi:type="dcterms:W3CDTF">2021-02-22T09:02:43Z</dcterms:modified>
</cp:coreProperties>
</file>