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02.2017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02/2017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8.3000000000000001E-3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901888"/>
        <c:axId val="86434944"/>
      </c:barChart>
      <c:catAx>
        <c:axId val="90901888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6434944"/>
        <c:crosses val="autoZero"/>
        <c:auto val="1"/>
        <c:lblAlgn val="ctr"/>
        <c:lblOffset val="100"/>
        <c:noMultiLvlLbl val="0"/>
      </c:catAx>
      <c:valAx>
        <c:axId val="8643494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0901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ט'/ניסן/תשע"ז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368228436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7</cp:revision>
  <dcterms:created xsi:type="dcterms:W3CDTF">2017-01-05T08:03:13Z</dcterms:created>
  <dcterms:modified xsi:type="dcterms:W3CDTF">2017-04-05T09:03:03Z</dcterms:modified>
</cp:coreProperties>
</file>