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03.2020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-10.15%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03/2020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0.1066</c:v>
                </c:pt>
                <c:pt idx="1">
                  <c:v>5.0599999999999999E-2</c:v>
                </c:pt>
                <c:pt idx="2">
                  <c:v>-0.10150000000000001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03/2020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03/2020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108393226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14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50</cp:revision>
  <dcterms:created xsi:type="dcterms:W3CDTF">2017-01-05T08:03:13Z</dcterms:created>
  <dcterms:modified xsi:type="dcterms:W3CDTF">2020-04-28T05:32:03Z</dcterms:modified>
</cp:coreProperties>
</file>