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03.2018 </a:t>
            </a:r>
            <a:r>
              <a:rPr lang="he-IL" dirty="0"/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-0.56%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03/2018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-5.5999999999999999E-3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030464"/>
        <c:axId val="74470528"/>
      </c:barChart>
      <c:catAx>
        <c:axId val="74030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74470528"/>
        <c:crosses val="autoZero"/>
        <c:auto val="1"/>
        <c:lblAlgn val="ctr"/>
        <c:lblOffset val="100"/>
        <c:noMultiLvlLbl val="0"/>
      </c:catAx>
      <c:valAx>
        <c:axId val="74470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4030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51403020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22</cp:revision>
  <dcterms:created xsi:type="dcterms:W3CDTF">2017-01-05T08:03:13Z</dcterms:created>
  <dcterms:modified xsi:type="dcterms:W3CDTF">2018-05-09T08:06:02Z</dcterms:modified>
</cp:coreProperties>
</file>