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0" d="100"/>
          <a:sy n="100" d="100"/>
        </p:scale>
        <p:origin x="946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כללי 04.2019 (באחוזים)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5.71%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090-430B-A894-05BAC4D2363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04/2019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-1.9900000000000001E-2</c:v>
                </c:pt>
                <c:pt idx="1">
                  <c:v>2.4299999999999999E-2</c:v>
                </c:pt>
                <c:pt idx="2">
                  <c:v>5.7099999999999998E-2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ser>
          <c:idx val="1"/>
          <c:order val="1"/>
          <c:tx>
            <c:strRef>
              <c:f>גיליון1!$C$1</c:f>
              <c:strCache>
                <c:ptCount val="1"/>
                <c:pt idx="0">
                  <c:v>עמודה1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04/2019 נומינלית ברוטו (לפני ניכוי דמי ניהול)</c:v>
                </c:pt>
              </c:strCache>
            </c:strRef>
          </c:cat>
          <c:val>
            <c:numRef>
              <c:f>גיליון1!$C$2:$C$4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6090-430B-A894-05BAC4D23630}"/>
            </c:ext>
          </c:extLst>
        </c:ser>
        <c:ser>
          <c:idx val="2"/>
          <c:order val="2"/>
          <c:tx>
            <c:strRef>
              <c:f>גיליון1!$D$1</c:f>
              <c:strCache>
                <c:ptCount val="1"/>
                <c:pt idx="0">
                  <c:v>עמודה2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04/2019 נומינלית ברוטו (לפני ניכוי דמי ניהול)</c:v>
                </c:pt>
              </c:strCache>
            </c:strRef>
          </c:cat>
          <c:val>
            <c:numRef>
              <c:f>גיליון1!$D$2:$D$4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2-6090-430B-A894-05BAC4D236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4843520"/>
        <c:axId val="85885696"/>
      </c:barChart>
      <c:catAx>
        <c:axId val="84843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85885696"/>
        <c:crosses val="autoZero"/>
        <c:auto val="1"/>
        <c:lblAlgn val="ctr"/>
        <c:lblOffset val="100"/>
        <c:noMultiLvlLbl val="0"/>
      </c:catAx>
      <c:valAx>
        <c:axId val="8588569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48435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י"ח/אייר/תשע"ט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3365375249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 .</cp:lastModifiedBy>
  <cp:revision>38</cp:revision>
  <dcterms:created xsi:type="dcterms:W3CDTF">2017-01-05T08:03:13Z</dcterms:created>
  <dcterms:modified xsi:type="dcterms:W3CDTF">2019-05-23T05:08:21Z</dcterms:modified>
</cp:coreProperties>
</file>