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8" d="100"/>
          <a:sy n="108" d="100"/>
        </p:scale>
        <p:origin x="98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04.2017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04/2017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2.4199999999999999E-2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8404992"/>
        <c:axId val="78439168"/>
      </c:barChart>
      <c:catAx>
        <c:axId val="7840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78439168"/>
        <c:crosses val="autoZero"/>
        <c:auto val="1"/>
        <c:lblAlgn val="ctr"/>
        <c:lblOffset val="100"/>
        <c:noMultiLvlLbl val="0"/>
      </c:catAx>
      <c:valAx>
        <c:axId val="7843916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8404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כ"ט/אייר/תשע"ז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17505345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lihi pasha ayun</cp:lastModifiedBy>
  <cp:revision>11</cp:revision>
  <dcterms:created xsi:type="dcterms:W3CDTF">2017-01-05T08:03:13Z</dcterms:created>
  <dcterms:modified xsi:type="dcterms:W3CDTF">2017-05-25T09:49:20Z</dcterms:modified>
</cp:coreProperties>
</file>