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he-IL" dirty="0"/>
              <a:t>קרן השתלמות לעובדי המדינה, מסלול כללי </a:t>
            </a:r>
            <a:r>
              <a:rPr lang="he-IL" dirty="0" smtClean="0"/>
              <a:t>05.2017 </a:t>
            </a:r>
            <a:r>
              <a:rPr lang="he-IL" dirty="0"/>
              <a:t>(באחוזים)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3.64%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2016 נומינלית ברוטו (לפני ניכוי דמי ניהול)</c:v>
                </c:pt>
                <c:pt idx="1">
                  <c:v>תשואה שנתית ממוצעת 2013-2016 נומינלית ברוטו (לפני ניכוי דמי ניהול)</c:v>
                </c:pt>
                <c:pt idx="2">
                  <c:v>תשואה מצטברת לשנה עד 05/2017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2.53E-2</c:v>
                </c:pt>
                <c:pt idx="1">
                  <c:v>4.5400000000000003E-2</c:v>
                </c:pt>
                <c:pt idx="2">
                  <c:v>3.6400000000000002E-2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410816"/>
        <c:axId val="31424896"/>
      </c:barChart>
      <c:catAx>
        <c:axId val="314108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31424896"/>
        <c:crosses val="autoZero"/>
        <c:auto val="1"/>
        <c:lblAlgn val="ctr"/>
        <c:lblOffset val="100"/>
        <c:noMultiLvlLbl val="0"/>
      </c:catAx>
      <c:valAx>
        <c:axId val="3142489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314108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כ"ה/סיון/תשע"ז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כ"ה/סיון/תשע"ז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כ"ה/סיון/תשע"ז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כ"ה/סיון/תשע"ז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כ"ה/סיון/תשע"ז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כ"ה/סיון/תשע"ז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כ"ה/סיון/תשע"ז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כ"ה/סיון/תשע"ז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כ"ה/סיון/תשע"ז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כ"ה/סיון/תשע"ז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כ"ה/סיון/תשע"ז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כ"ה/סיון/תשע"ז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60842691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12</cp:revision>
  <dcterms:created xsi:type="dcterms:W3CDTF">2017-01-05T08:03:13Z</dcterms:created>
  <dcterms:modified xsi:type="dcterms:W3CDTF">2017-06-19T08:21:11Z</dcterms:modified>
</cp:coreProperties>
</file>