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</a:t>
            </a:r>
            <a:r>
              <a:rPr lang="he-IL"/>
              <a:t>כללי </a:t>
            </a:r>
            <a:r>
              <a:rPr lang="he-IL" smtClean="0"/>
              <a:t>05.2018 </a:t>
            </a:r>
            <a:r>
              <a:rPr lang="he-IL" dirty="0"/>
              <a:t>(באחוזים)</a:t>
            </a:r>
          </a:p>
        </c:rich>
      </c:tx>
      <c:layout>
        <c:manualLayout>
          <c:xMode val="edge"/>
          <c:yMode val="edge"/>
          <c:x val="0.11620308398950131"/>
          <c:y val="1.8749999999999999E-2"/>
        </c:manualLayout>
      </c:layout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0.41%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05/2018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4.1000000000000003E-3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2311552"/>
        <c:axId val="92314240"/>
      </c:barChart>
      <c:catAx>
        <c:axId val="92311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92314240"/>
        <c:crosses val="autoZero"/>
        <c:auto val="1"/>
        <c:lblAlgn val="ctr"/>
        <c:lblOffset val="100"/>
        <c:noMultiLvlLbl val="0"/>
      </c:catAx>
      <c:valAx>
        <c:axId val="92314240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923115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כ"ה/תמוז/תשע"ח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2854032501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24</cp:revision>
  <dcterms:created xsi:type="dcterms:W3CDTF">2017-01-05T08:03:13Z</dcterms:created>
  <dcterms:modified xsi:type="dcterms:W3CDTF">2018-07-08T06:15:48Z</dcterms:modified>
</cp:coreProperties>
</file>