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06.2017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3.64%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06/2017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3.1199999999999999E-2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383872"/>
        <c:axId val="90385408"/>
      </c:barChart>
      <c:catAx>
        <c:axId val="90383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0385408"/>
        <c:crosses val="autoZero"/>
        <c:auto val="1"/>
        <c:lblAlgn val="ctr"/>
        <c:lblOffset val="100"/>
        <c:noMultiLvlLbl val="0"/>
      </c:catAx>
      <c:valAx>
        <c:axId val="9038540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0383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כ"ט/תמוז/תשע"ז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80986518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13</cp:revision>
  <dcterms:created xsi:type="dcterms:W3CDTF">2017-01-05T08:03:13Z</dcterms:created>
  <dcterms:modified xsi:type="dcterms:W3CDTF">2017-07-23T10:54:49Z</dcterms:modified>
</cp:coreProperties>
</file>