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e-IL" dirty="0"/>
              <a:t>קרן השתלמות לעובדי המדינה, מסלול </a:t>
            </a:r>
            <a:r>
              <a:rPr lang="he-IL"/>
              <a:t>כללי </a:t>
            </a:r>
            <a:r>
              <a:rPr lang="he-IL" smtClean="0"/>
              <a:t>07.2017 </a:t>
            </a:r>
            <a:r>
              <a:rPr lang="he-IL" dirty="0"/>
              <a:t>(באחוזים)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4.14%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2016 נומינלית ברוטו (לפני ניכוי דמי ניהול)</c:v>
                </c:pt>
                <c:pt idx="1">
                  <c:v>תשואה שנתית ממוצעת 2013-2016 נומינלית ברוטו (לפני ניכוי דמי ניהול)</c:v>
                </c:pt>
                <c:pt idx="2">
                  <c:v>תשואה מצטברת לשנה עד 06/2017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2.53E-2</c:v>
                </c:pt>
                <c:pt idx="1">
                  <c:v>4.5400000000000003E-2</c:v>
                </c:pt>
                <c:pt idx="2">
                  <c:v>4.1399999999999999E-2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979712"/>
        <c:axId val="90987136"/>
      </c:barChart>
      <c:catAx>
        <c:axId val="909797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90987136"/>
        <c:crosses val="autoZero"/>
        <c:auto val="1"/>
        <c:lblAlgn val="ctr"/>
        <c:lblOffset val="100"/>
        <c:noMultiLvlLbl val="0"/>
      </c:catAx>
      <c:valAx>
        <c:axId val="9098713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909797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א'/אלול/תשע"ז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א'/אלול/תשע"ז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א'/אלול/תשע"ז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א'/אלול/תשע"ז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א'/אלול/תשע"ז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א'/אלול/תשע"ז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א'/אלול/תשע"ז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א'/אלול/תשע"ז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א'/אלול/תשע"ז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א'/אלול/תשע"ז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א'/אלול/תשע"ז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א'/אלול/תשע"ז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637144663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14</cp:revision>
  <dcterms:created xsi:type="dcterms:W3CDTF">2017-01-05T08:03:13Z</dcterms:created>
  <dcterms:modified xsi:type="dcterms:W3CDTF">2017-08-23T08:12:08Z</dcterms:modified>
</cp:coreProperties>
</file>