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08.2020 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-1.30%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090-430B-A894-05BAC4D2363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08/2020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0.1066</c:v>
                </c:pt>
                <c:pt idx="1">
                  <c:v>5.0599999999999999E-2</c:v>
                </c:pt>
                <c:pt idx="2">
                  <c:v>-1.2999999999999999E-2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08/2020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1-6090-430B-A894-05BAC4D23630}"/>
            </c:ext>
          </c:extLst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2019 נומינלית ברוטו (לפני ניכוי דמי ניהול)</c:v>
                </c:pt>
                <c:pt idx="1">
                  <c:v>תשואה שנתית ממוצעת 2017-2019 נומינלית ברוטו (לפני ניכוי דמי ניהול)</c:v>
                </c:pt>
                <c:pt idx="2">
                  <c:v>תשואה מצטברת לשנה עד 08/2020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2-6090-430B-A894-05BAC4D236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843520"/>
        <c:axId val="85885696"/>
      </c:barChart>
      <c:catAx>
        <c:axId val="84843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5885696"/>
        <c:crosses val="autoZero"/>
        <c:auto val="1"/>
        <c:lblAlgn val="ctr"/>
        <c:lblOffset val="100"/>
        <c:noMultiLvlLbl val="0"/>
      </c:catAx>
      <c:valAx>
        <c:axId val="8588569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48435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כ"ז/אלול/תש"ף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84717021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14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2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4" baseType="lpstr">
      <vt:lpstr>Arial</vt:lpstr>
      <vt:lpstr>Calibri</vt:lpstr>
      <vt:lpstr>ערכת נושא Office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54</cp:revision>
  <dcterms:created xsi:type="dcterms:W3CDTF">2017-01-05T08:03:13Z</dcterms:created>
  <dcterms:modified xsi:type="dcterms:W3CDTF">2020-09-16T17:59:12Z</dcterms:modified>
</cp:coreProperties>
</file>