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08.2017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4.39%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06/2017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4.3900000000000002E-2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512448"/>
        <c:axId val="95518720"/>
      </c:barChart>
      <c:catAx>
        <c:axId val="95512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5518720"/>
        <c:crosses val="autoZero"/>
        <c:auto val="1"/>
        <c:lblAlgn val="ctr"/>
        <c:lblOffset val="100"/>
        <c:noMultiLvlLbl val="0"/>
      </c:catAx>
      <c:valAx>
        <c:axId val="9551872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5512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ז'/תשרי/תשע"ח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02933447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15</cp:revision>
  <dcterms:created xsi:type="dcterms:W3CDTF">2017-01-05T08:03:13Z</dcterms:created>
  <dcterms:modified xsi:type="dcterms:W3CDTF">2017-09-27T08:58:26Z</dcterms:modified>
</cp:coreProperties>
</file>