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</a:t>
            </a:r>
            <a:r>
              <a:rPr lang="he-IL"/>
              <a:t>כללי </a:t>
            </a:r>
            <a:r>
              <a:rPr lang="he-IL" smtClean="0"/>
              <a:t>09.2017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4.80%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2016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06/2017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2.53E-2</c:v>
                </c:pt>
                <c:pt idx="1">
                  <c:v>4.5400000000000003E-2</c:v>
                </c:pt>
                <c:pt idx="2">
                  <c:v>4.3900000000000002E-2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7487872"/>
        <c:axId val="97696768"/>
      </c:barChart>
      <c:catAx>
        <c:axId val="97487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7696768"/>
        <c:crosses val="autoZero"/>
        <c:auto val="1"/>
        <c:lblAlgn val="ctr"/>
        <c:lblOffset val="100"/>
        <c:noMultiLvlLbl val="0"/>
      </c:catAx>
      <c:valAx>
        <c:axId val="9769676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74878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י"ט/חשון/תשע"ח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038582013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16</cp:revision>
  <dcterms:created xsi:type="dcterms:W3CDTF">2017-01-05T08:03:13Z</dcterms:created>
  <dcterms:modified xsi:type="dcterms:W3CDTF">2017-11-08T14:12:25Z</dcterms:modified>
</cp:coreProperties>
</file>