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10.2020 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-2.45%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090-430B-A894-05BAC4D236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10/2020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0.1066</c:v>
                </c:pt>
                <c:pt idx="1">
                  <c:v>5.0599999999999999E-2</c:v>
                </c:pt>
                <c:pt idx="2">
                  <c:v>-2.4479999999999998E-2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10/2020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6090-430B-A894-05BAC4D23630}"/>
            </c:ext>
          </c:extLst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10/2020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6090-430B-A894-05BAC4D23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843520"/>
        <c:axId val="85885696"/>
      </c:barChart>
      <c:catAx>
        <c:axId val="8484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5885696"/>
        <c:crosses val="autoZero"/>
        <c:auto val="1"/>
        <c:lblAlgn val="ctr"/>
        <c:lblOffset val="100"/>
        <c:noMultiLvlLbl val="0"/>
      </c:catAx>
      <c:valAx>
        <c:axId val="858856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484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ו'/טבת/תשפ"א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501970876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14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56</cp:revision>
  <dcterms:created xsi:type="dcterms:W3CDTF">2017-01-05T08:03:13Z</dcterms:created>
  <dcterms:modified xsi:type="dcterms:W3CDTF">2020-12-21T07:17:35Z</dcterms:modified>
</cp:coreProperties>
</file>