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10.2017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5.83%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06/2017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5.8299999999999998E-2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518912"/>
        <c:axId val="98520448"/>
      </c:barChart>
      <c:catAx>
        <c:axId val="98518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8520448"/>
        <c:crosses val="autoZero"/>
        <c:auto val="1"/>
        <c:lblAlgn val="ctr"/>
        <c:lblOffset val="100"/>
        <c:noMultiLvlLbl val="0"/>
      </c:catAx>
      <c:valAx>
        <c:axId val="9852044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8518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ה'/כסלו/תשע"ח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67408785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17</cp:revision>
  <dcterms:created xsi:type="dcterms:W3CDTF">2017-01-05T08:03:13Z</dcterms:created>
  <dcterms:modified xsi:type="dcterms:W3CDTF">2017-11-23T06:37:08Z</dcterms:modified>
</cp:coreProperties>
</file>