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72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כללי </a:t>
            </a:r>
            <a:r>
              <a:rPr lang="he-IL" baseline="0" dirty="0" smtClean="0">
                <a:cs typeface="David" panose="020E0502060401010101" pitchFamily="34" charset="-79"/>
              </a:rPr>
              <a:t>10.2018 </a:t>
            </a:r>
            <a:r>
              <a:rPr lang="he-IL" baseline="0" dirty="0">
                <a:cs typeface="David" panose="020E0502060401010101" pitchFamily="34" charset="-79"/>
              </a:rPr>
              <a:t>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0.57%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2017 נומינלית ברוטו (לפני ניכוי דמי ניהול)</c:v>
                </c:pt>
                <c:pt idx="1">
                  <c:v>תשואה שנתית ממוצעת 2014-2017 נומינלית ברוטו (לפני ניכוי דמי ניהול)</c:v>
                </c:pt>
                <c:pt idx="2">
                  <c:v>תשואה מצטברת לשנה עד 10/2018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6.9400000000000003E-2</c:v>
                </c:pt>
                <c:pt idx="1">
                  <c:v>3.7400000000000003E-2</c:v>
                </c:pt>
                <c:pt idx="2">
                  <c:v>5.7000000000000002E-3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0386048"/>
        <c:axId val="30387584"/>
      </c:barChart>
      <c:catAx>
        <c:axId val="303860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0387584"/>
        <c:crosses val="autoZero"/>
        <c:auto val="1"/>
        <c:lblAlgn val="ctr"/>
        <c:lblOffset val="100"/>
        <c:noMultiLvlLbl val="0"/>
      </c:catAx>
      <c:valAx>
        <c:axId val="30387584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30386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י"ח/כסלו/תשע"ט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י"ח/כסלו/תשע"ט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770378125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Dina</cp:lastModifiedBy>
  <cp:revision>31</cp:revision>
  <dcterms:created xsi:type="dcterms:W3CDTF">2017-01-05T08:03:13Z</dcterms:created>
  <dcterms:modified xsi:type="dcterms:W3CDTF">2018-11-26T08:18:33Z</dcterms:modified>
</cp:coreProperties>
</file>