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11.2019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9.99%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11/2019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9.9900000000000003E-2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11/2019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11/2019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31978547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45</cp:revision>
  <dcterms:created xsi:type="dcterms:W3CDTF">2017-01-05T08:03:13Z</dcterms:created>
  <dcterms:modified xsi:type="dcterms:W3CDTF">2019-12-16T05:28:25Z</dcterms:modified>
</cp:coreProperties>
</file>