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11.2017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6.46%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2016 נומינלית ברוטו (לפני ניכוי דמי ניהול)</c:v>
                </c:pt>
                <c:pt idx="1">
                  <c:v>תשואה שנתית ממוצעת 2013-2016 נומינלית ברוטו (לפני ניכוי דמי ניהול)</c:v>
                </c:pt>
                <c:pt idx="2">
                  <c:v>תשואה מצטברת לשנה עד 11/2017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2.53E-2</c:v>
                </c:pt>
                <c:pt idx="1">
                  <c:v>4.5400000000000003E-2</c:v>
                </c:pt>
                <c:pt idx="2">
                  <c:v>6.4600000000000005E-2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2051072"/>
        <c:axId val="82052992"/>
      </c:barChart>
      <c:catAx>
        <c:axId val="82051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2052992"/>
        <c:crosses val="autoZero"/>
        <c:auto val="1"/>
        <c:lblAlgn val="ctr"/>
        <c:lblOffset val="100"/>
        <c:noMultiLvlLbl val="0"/>
      </c:catAx>
      <c:valAx>
        <c:axId val="820529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2051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א'/טבת/תשע"ח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410724368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18</cp:revision>
  <dcterms:created xsi:type="dcterms:W3CDTF">2017-01-05T08:03:13Z</dcterms:created>
  <dcterms:modified xsi:type="dcterms:W3CDTF">2017-12-19T09:14:53Z</dcterms:modified>
</cp:coreProperties>
</file>