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85" d="100"/>
          <a:sy n="85" d="100"/>
        </p:scale>
        <p:origin x="-157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he-IL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hart>
    <c:title>
      <c:layout/>
      <c:overlay val="0"/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גיליון1!$B$1</c:f>
              <c:strCache>
                <c:ptCount val="1"/>
                <c:pt idx="0">
                  <c:v>קרן השתלמות לעובדי המדינה, מסלול כללי 12.2016 (באחוזים)</c:v>
                </c:pt>
              </c:strCache>
            </c:strRef>
          </c:tx>
          <c:invertIfNegative val="0"/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גיליון1!$A$2:$A$4</c:f>
              <c:strCache>
                <c:ptCount val="3"/>
                <c:pt idx="0">
                  <c:v>תשואה לשנת 2015 נומינלית ברוטו (לפני ניכוי דמי ניהול)</c:v>
                </c:pt>
                <c:pt idx="1">
                  <c:v>תשואה שנתית ממוצעת 2013-2016 נומינלית ברוטו (לפני ניכוי דמי ניהול)</c:v>
                </c:pt>
                <c:pt idx="2">
                  <c:v>תשואה מצטברת לשנה עד 12/2016 נומינלית ברוטו (לפני ניכוי דמי ניהול)</c:v>
                </c:pt>
              </c:strCache>
            </c:strRef>
          </c:cat>
          <c:val>
            <c:numRef>
              <c:f>גיליון1!$B$2:$B$4</c:f>
              <c:numCache>
                <c:formatCode>0.00%</c:formatCode>
                <c:ptCount val="3"/>
                <c:pt idx="0">
                  <c:v>1.84E-2</c:v>
                </c:pt>
                <c:pt idx="1">
                  <c:v>4.5400000000000003E-2</c:v>
                </c:pt>
                <c:pt idx="2">
                  <c:v>2.53E-2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1057664"/>
        <c:axId val="101060992"/>
      </c:barChart>
      <c:catAx>
        <c:axId val="101057664"/>
        <c:scaling>
          <c:orientation val="minMax"/>
        </c:scaling>
        <c:delete val="0"/>
        <c:axPos val="b"/>
        <c:majorTickMark val="out"/>
        <c:minorTickMark val="none"/>
        <c:tickLblPos val="low"/>
        <c:txPr>
          <a:bodyPr/>
          <a:lstStyle/>
          <a:p>
            <a:pPr>
              <a:defRPr sz="1200"/>
            </a:pPr>
            <a:endParaRPr lang="he-IL"/>
          </a:p>
        </c:txPr>
        <c:crossAx val="101060992"/>
        <c:crosses val="autoZero"/>
        <c:auto val="1"/>
        <c:lblAlgn val="ctr"/>
        <c:lblOffset val="100"/>
        <c:noMultiLvlLbl val="0"/>
      </c:catAx>
      <c:valAx>
        <c:axId val="101060992"/>
        <c:scaling>
          <c:orientation val="minMax"/>
        </c:scaling>
        <c:delete val="0"/>
        <c:axPos val="l"/>
        <c:majorGridlines/>
        <c:numFmt formatCode="0.00%" sourceLinked="1"/>
        <c:majorTickMark val="out"/>
        <c:minorTickMark val="none"/>
        <c:tickLblPos val="nextTo"/>
        <c:crossAx val="101057664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he-IL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e-IL" smtClean="0"/>
              <a:t>לחץ כדי לערוך סגנון כותרת משנה של תבנית בסיס</a:t>
            </a:r>
            <a:endParaRPr lang="he-IL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045074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136653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3549914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981868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39438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4192792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2272638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59126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820188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20548454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של תמונה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657884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he-IL" smtClean="0"/>
              <a:t>לחץ כדי לערוך סגנון כותרת של תבנית בסיס</a:t>
            </a:r>
            <a:endParaRPr lang="he-IL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277DC-7C36-42F7-A4C4-3F41AEC6D309}" type="datetimeFigureOut">
              <a:rPr lang="he-IL" smtClean="0"/>
              <a:t>כ"א/טבת/תשע"ז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26C10-D08B-413E-B196-555134463B13}" type="slidenum">
              <a:rPr lang="he-IL" smtClean="0"/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527259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תרשים 3"/>
          <p:cNvGraphicFramePr/>
          <p:nvPr>
            <p:extLst>
              <p:ext uri="{D42A27DB-BD31-4B8C-83A1-F6EECF244321}">
                <p14:modId xmlns:p14="http://schemas.microsoft.com/office/powerpoint/2010/main" val="1257255020"/>
              </p:ext>
            </p:extLst>
          </p:nvPr>
        </p:nvGraphicFramePr>
        <p:xfrm>
          <a:off x="1835696" y="126876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39763465"/>
      </p:ext>
    </p:extLst>
  </p:cSld>
  <p:clrMapOvr>
    <a:masterClrMapping/>
  </p:clrMapOvr>
</p:sld>
</file>

<file path=ppt/theme/theme1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11</Words>
  <Application>Microsoft Office PowerPoint</Application>
  <PresentationFormat>‫הצגה על המסך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ערכת נושא</vt:lpstr>
      </vt:variant>
      <vt:variant>
        <vt:i4>1</vt:i4>
      </vt:variant>
      <vt:variant>
        <vt:lpstr>כותרות שקופיות</vt:lpstr>
      </vt:variant>
      <vt:variant>
        <vt:i4>1</vt:i4>
      </vt:variant>
    </vt:vector>
  </HeadingPairs>
  <TitlesOfParts>
    <vt:vector size="2" baseType="lpstr">
      <vt:lpstr>ערכת נושא Office</vt:lpstr>
      <vt:lpstr>מצגת של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מצגת של PowerPoint</dc:title>
  <dc:creator>שרית ארז</dc:creator>
  <cp:lastModifiedBy>שרית ארז</cp:lastModifiedBy>
  <cp:revision>4</cp:revision>
  <dcterms:created xsi:type="dcterms:W3CDTF">2017-01-05T08:03:13Z</dcterms:created>
  <dcterms:modified xsi:type="dcterms:W3CDTF">2017-01-19T08:31:02Z</dcterms:modified>
</cp:coreProperties>
</file>

<file path=docProps/thumbnail.jpeg>
</file>