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כללי </a:t>
            </a:r>
            <a:r>
              <a:rPr lang="he-IL" dirty="0" smtClean="0"/>
              <a:t>12.2017 </a:t>
            </a:r>
            <a:r>
              <a:rPr lang="he-IL" dirty="0"/>
              <a:t>(באחוזים)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6.94%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2016 נומינלית ברוטו (לפני ניכוי דמי ניהול)</c:v>
                </c:pt>
                <c:pt idx="1">
                  <c:v>תשואה שנתית ממוצעת 2013-2016 נומינלית ברוטו (לפני ניכוי דמי ניהול)</c:v>
                </c:pt>
                <c:pt idx="2">
                  <c:v>תשואה מצטברת לשנה עד 12/2017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2.53E-2</c:v>
                </c:pt>
                <c:pt idx="1">
                  <c:v>4.5400000000000003E-2</c:v>
                </c:pt>
                <c:pt idx="2">
                  <c:v>6.9400000000000003E-2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1395584"/>
        <c:axId val="91398912"/>
      </c:barChart>
      <c:catAx>
        <c:axId val="913955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91398912"/>
        <c:crosses val="autoZero"/>
        <c:auto val="1"/>
        <c:lblAlgn val="ctr"/>
        <c:lblOffset val="100"/>
        <c:noMultiLvlLbl val="0"/>
      </c:catAx>
      <c:valAx>
        <c:axId val="9139891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913955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ב'/שבט/תשע"ח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ב'/שבט/תשע"ח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ב'/שבט/תשע"ח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ב'/שבט/תשע"ח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ב'/שבט/תשע"ח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ב'/שבט/תשע"ח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ב'/שבט/תשע"ח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ב'/שבט/תשע"ח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ב'/שבט/תשע"ח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ב'/שבט/תשע"ח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ב'/שבט/תשע"ח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ב'/שבט/תשע"ח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2243680307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19</cp:revision>
  <dcterms:created xsi:type="dcterms:W3CDTF">2017-01-05T08:03:13Z</dcterms:created>
  <dcterms:modified xsi:type="dcterms:W3CDTF">2018-01-18T08:35:54Z</dcterms:modified>
</cp:coreProperties>
</file>