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05.2016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2015 נומינלית ברוטו (לפני ניכוי דמי ניהול)</c:v>
                </c:pt>
                <c:pt idx="1">
                  <c:v>תשואה שנתית ממוצעת 2012-2015 נומינלית ברוטו (לפני ניכוי דמי ניהול)</c:v>
                </c:pt>
                <c:pt idx="2">
                  <c:v>תשואה מצטברת לשנה עד 11/2016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1.84E-2</c:v>
                </c:pt>
                <c:pt idx="1">
                  <c:v>6.1400000000000003E-2</c:v>
                </c:pt>
                <c:pt idx="2">
                  <c:v>4.0000000000000001E-3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9271808"/>
        <c:axId val="79282176"/>
      </c:barChart>
      <c:catAx>
        <c:axId val="79271808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79282176"/>
        <c:crosses val="autoZero"/>
        <c:auto val="1"/>
        <c:lblAlgn val="ctr"/>
        <c:lblOffset val="100"/>
        <c:noMultiLvlLbl val="0"/>
      </c:catAx>
      <c:valAx>
        <c:axId val="7928217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79271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891993375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8</cp:revision>
  <dcterms:created xsi:type="dcterms:W3CDTF">2017-01-05T08:03:13Z</dcterms:created>
  <dcterms:modified xsi:type="dcterms:W3CDTF">2017-01-08T08:47:59Z</dcterms:modified>
</cp:coreProperties>
</file>