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09.2016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1.5599999999999999E-2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115840"/>
        <c:axId val="86117376"/>
      </c:barChart>
      <c:catAx>
        <c:axId val="8611584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6117376"/>
        <c:crosses val="autoZero"/>
        <c:auto val="1"/>
        <c:lblAlgn val="ctr"/>
        <c:lblOffset val="100"/>
        <c:noMultiLvlLbl val="0"/>
      </c:catAx>
      <c:valAx>
        <c:axId val="861173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6115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450051338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4</cp:revision>
  <dcterms:created xsi:type="dcterms:W3CDTF">2017-01-05T08:03:13Z</dcterms:created>
  <dcterms:modified xsi:type="dcterms:W3CDTF">2017-01-08T08:49:27Z</dcterms:modified>
</cp:coreProperties>
</file>