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11.2016 (באחוזים)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גיליון1!$A$2:$A$4</c:f>
              <c:strCache>
                <c:ptCount val="3"/>
                <c:pt idx="0">
                  <c:v>תשואה לשנת 2015 נומינלית ברוטו (לפני ניכוי דמי ניהול)</c:v>
                </c:pt>
                <c:pt idx="1">
                  <c:v>תשואה שנתית ממוצעת 2012-2015 נומינלית ברוטו (לפני ניכוי דמי ניהול)</c:v>
                </c:pt>
                <c:pt idx="2">
                  <c:v>תשואה מצטברת לשנה עד 11/2016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1.84E-2</c:v>
                </c:pt>
                <c:pt idx="1">
                  <c:v>6.1400000000000003E-2</c:v>
                </c:pt>
                <c:pt idx="2">
                  <c:v>1.7500000000000002E-2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843200"/>
        <c:axId val="89844736"/>
      </c:barChart>
      <c:catAx>
        <c:axId val="8984320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he-IL"/>
          </a:p>
        </c:txPr>
        <c:crossAx val="89844736"/>
        <c:crosses val="autoZero"/>
        <c:auto val="1"/>
        <c:lblAlgn val="ctr"/>
        <c:lblOffset val="100"/>
        <c:noMultiLvlLbl val="0"/>
      </c:catAx>
      <c:valAx>
        <c:axId val="898447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9843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4180494229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שרית ארז</cp:lastModifiedBy>
  <cp:revision>2</cp:revision>
  <dcterms:created xsi:type="dcterms:W3CDTF">2017-01-05T08:03:13Z</dcterms:created>
  <dcterms:modified xsi:type="dcterms:W3CDTF">2017-01-08T08:50:09Z</dcterms:modified>
</cp:coreProperties>
</file>