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01.2020 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90-430B-A894-05BAC4D236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0.1066</c:v>
                </c:pt>
                <c:pt idx="1">
                  <c:v>5.0599999999999999E-2</c:v>
                </c:pt>
                <c:pt idx="2">
                  <c:v>5.1999999999999998E-3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090-430B-A894-05BAC4D23630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6090-430B-A894-05BAC4D2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91785082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48</cp:revision>
  <dcterms:created xsi:type="dcterms:W3CDTF">2017-01-05T08:03:13Z</dcterms:created>
  <dcterms:modified xsi:type="dcterms:W3CDTF">2020-02-24T11:48:45Z</dcterms:modified>
</cp:coreProperties>
</file>