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</a:t>
            </a:r>
            <a:r>
              <a:rPr lang="he-IL" baseline="0">
                <a:cs typeface="David" panose="020E0502060401010101" pitchFamily="34" charset="-79"/>
              </a:rPr>
              <a:t>כללי </a:t>
            </a:r>
            <a:r>
              <a:rPr lang="he-IL" baseline="0" smtClean="0">
                <a:cs typeface="David" panose="020E0502060401010101" pitchFamily="34" charset="-79"/>
              </a:rPr>
              <a:t>02.2019 </a:t>
            </a:r>
            <a:r>
              <a:rPr lang="he-IL" baseline="0" dirty="0" smtClean="0">
                <a:cs typeface="David" panose="020E0502060401010101" pitchFamily="34" charset="-79"/>
              </a:rPr>
              <a:t>(באחוזים</a:t>
            </a:r>
            <a:r>
              <a:rPr lang="he-IL" baseline="0" dirty="0">
                <a:cs typeface="David" panose="020E0502060401010101" pitchFamily="34" charset="-79"/>
              </a:rPr>
              <a:t>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3.39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02/2019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-1.9900000000000001E-2</c:v>
                </c:pt>
                <c:pt idx="1">
                  <c:v>2.4299999999999999E-2</c:v>
                </c:pt>
                <c:pt idx="2">
                  <c:v>3.39E-2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02/2019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02/2019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981440"/>
        <c:axId val="81982976"/>
      </c:barChart>
      <c:catAx>
        <c:axId val="81981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81982976"/>
        <c:crosses val="autoZero"/>
        <c:auto val="1"/>
        <c:lblAlgn val="ctr"/>
        <c:lblOffset val="100"/>
        <c:noMultiLvlLbl val="0"/>
      </c:catAx>
      <c:valAx>
        <c:axId val="8198297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1981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4015608674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36</cp:revision>
  <dcterms:created xsi:type="dcterms:W3CDTF">2017-01-05T08:03:13Z</dcterms:created>
  <dcterms:modified xsi:type="dcterms:W3CDTF">2019-03-31T11:26:44Z</dcterms:modified>
</cp:coreProperties>
</file>