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כללי </a:t>
            </a:r>
            <a:r>
              <a:rPr lang="he-IL" dirty="0" smtClean="0"/>
              <a:t>04.2018 </a:t>
            </a:r>
            <a:r>
              <a:rPr lang="he-IL" dirty="0"/>
              <a:t>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0.02%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2017 נומינלית ברוטו (לפני ניכוי דמי ניהול)</c:v>
                </c:pt>
                <c:pt idx="1">
                  <c:v>תשואה שנתית ממוצעת 2014-2017 נומינלית ברוטו (לפני ניכוי דמי ניהול)</c:v>
                </c:pt>
                <c:pt idx="2">
                  <c:v>תשואה מצטברת לשנה עד 04/2018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6.9400000000000003E-2</c:v>
                </c:pt>
                <c:pt idx="1">
                  <c:v>3.7400000000000003E-2</c:v>
                </c:pt>
                <c:pt idx="2">
                  <c:v>2.0000000000000001E-4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365568"/>
        <c:axId val="92367104"/>
      </c:barChart>
      <c:catAx>
        <c:axId val="92365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he-IL"/>
          </a:p>
        </c:txPr>
        <c:crossAx val="92367104"/>
        <c:crosses val="autoZero"/>
        <c:auto val="1"/>
        <c:lblAlgn val="ctr"/>
        <c:lblOffset val="100"/>
        <c:noMultiLvlLbl val="0"/>
      </c:catAx>
      <c:valAx>
        <c:axId val="923671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2365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194571855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23</cp:revision>
  <dcterms:created xsi:type="dcterms:W3CDTF">2017-01-05T08:03:13Z</dcterms:created>
  <dcterms:modified xsi:type="dcterms:W3CDTF">2018-05-27T06:59:10Z</dcterms:modified>
</cp:coreProperties>
</file>