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5" d="100"/>
          <a:sy n="105" d="100"/>
        </p:scale>
        <p:origin x="17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כללי 09.2019 (באחוזים)</a:t>
            </a:r>
          </a:p>
        </c:rich>
      </c:tx>
      <c:layout>
        <c:manualLayout>
          <c:xMode val="edge"/>
          <c:yMode val="edge"/>
          <c:x val="0.11620308398950131"/>
          <c:y val="1.8749999999999999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7.64%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90-430B-A894-05BAC4D2363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2018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09/2019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-1.9900000000000001E-2</c:v>
                </c:pt>
                <c:pt idx="1">
                  <c:v>2.4299999999999999E-2</c:v>
                </c:pt>
                <c:pt idx="2">
                  <c:v>7.6399999999999996E-2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D5-4AA2-B982-37FEC15E5C0D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2018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09/2019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6090-430B-A894-05BAC4D23630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2018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09/2019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6090-430B-A894-05BAC4D236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4843520"/>
        <c:axId val="85885696"/>
      </c:barChart>
      <c:catAx>
        <c:axId val="84843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85885696"/>
        <c:crosses val="autoZero"/>
        <c:auto val="1"/>
        <c:lblAlgn val="ctr"/>
        <c:lblOffset val="100"/>
        <c:noMultiLvlLbl val="0"/>
      </c:catAx>
      <c:valAx>
        <c:axId val="8588569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84843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י"ט/חשון/תש"פ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י"ט/חשון/תש"פ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י"ט/חשון/תש"פ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י"ט/חשון/תש"פ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י"ט/חשון/תש"פ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י"ט/חשון/תש"פ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י"ט/חשון/תש"פ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2326464460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13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43</cp:revision>
  <dcterms:created xsi:type="dcterms:W3CDTF">2017-01-05T08:03:13Z</dcterms:created>
  <dcterms:modified xsi:type="dcterms:W3CDTF">2019-11-17T11:57:47Z</dcterms:modified>
</cp:coreProperties>
</file>