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9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כללי 11.2019 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9.99%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90-430B-A894-05BAC4D236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11/2019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-1.9900000000000001E-2</c:v>
                </c:pt>
                <c:pt idx="1">
                  <c:v>2.4299999999999999E-2</c:v>
                </c:pt>
                <c:pt idx="2">
                  <c:v>9.9900000000000003E-2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11/2019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090-430B-A894-05BAC4D23630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11/2019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6090-430B-A894-05BAC4D23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843520"/>
        <c:axId val="85885696"/>
      </c:barChart>
      <c:catAx>
        <c:axId val="8484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5885696"/>
        <c:crosses val="autoZero"/>
        <c:auto val="1"/>
        <c:lblAlgn val="ctr"/>
        <c:lblOffset val="100"/>
        <c:noMultiLvlLbl val="0"/>
      </c:catAx>
      <c:valAx>
        <c:axId val="8588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84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319785474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45</cp:revision>
  <dcterms:created xsi:type="dcterms:W3CDTF">2017-01-05T08:03:13Z</dcterms:created>
  <dcterms:modified xsi:type="dcterms:W3CDTF">2019-12-16T05:28:25Z</dcterms:modified>
</cp:coreProperties>
</file>