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כללי </a:t>
            </a:r>
            <a:r>
              <a:rPr lang="he-IL" baseline="0" dirty="0" smtClean="0">
                <a:cs typeface="David" panose="020E0502060401010101" pitchFamily="34" charset="-79"/>
              </a:rPr>
              <a:t>2.2018</a:t>
            </a:r>
            <a:r>
              <a:rPr lang="en-US" baseline="0" dirty="0" smtClean="0">
                <a:cs typeface="David" panose="020E0502060401010101" pitchFamily="34" charset="-79"/>
              </a:rPr>
              <a:t>1</a:t>
            </a:r>
            <a:r>
              <a:rPr lang="he-IL" baseline="0" dirty="0" smtClean="0">
                <a:cs typeface="David" panose="020E0502060401010101" pitchFamily="34" charset="-79"/>
              </a:rPr>
              <a:t> </a:t>
            </a:r>
            <a:r>
              <a:rPr lang="he-IL" baseline="0" dirty="0">
                <a:cs typeface="David" panose="020E0502060401010101" pitchFamily="34" charset="-79"/>
              </a:rPr>
              <a:t>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-1.99%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2017 נומינלית ברוטו (לפני ניכוי דמי ניהול)</c:v>
                </c:pt>
                <c:pt idx="1">
                  <c:v>תשואה שנתית ממוצעת 2014-2017 נומינלית ברוטו (לפני ניכוי דמי ניהול)</c:v>
                </c:pt>
                <c:pt idx="2">
                  <c:v>תשואה מצטברת לשנה עד 12/2018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6.9400000000000003E-2</c:v>
                </c:pt>
                <c:pt idx="1">
                  <c:v>3.7400000000000003E-2</c:v>
                </c:pt>
                <c:pt idx="2">
                  <c:v>-1.9900000000000001E-2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2017 נומינלית ברוטו (לפני ניכוי דמי ניהול)</c:v>
                </c:pt>
                <c:pt idx="1">
                  <c:v>תשואה שנתית ממוצעת 2014-2017 נומינלית ברוטו (לפני ניכוי דמי ניהול)</c:v>
                </c:pt>
                <c:pt idx="2">
                  <c:v>תשואה מצטברת לשנה עד 12/2018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2017 נומינלית ברוטו (לפני ניכוי דמי ניהול)</c:v>
                </c:pt>
                <c:pt idx="1">
                  <c:v>תשואה שנתית ממוצעת 2014-2017 נומינלית ברוטו (לפני ניכוי דמי ניהול)</c:v>
                </c:pt>
                <c:pt idx="2">
                  <c:v>תשואה מצטברת לשנה עד 12/2018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862656"/>
        <c:axId val="81864192"/>
      </c:barChart>
      <c:catAx>
        <c:axId val="8186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1864192"/>
        <c:crosses val="autoZero"/>
        <c:auto val="1"/>
        <c:lblAlgn val="ctr"/>
        <c:lblOffset val="100"/>
        <c:noMultiLvlLbl val="0"/>
      </c:catAx>
      <c:valAx>
        <c:axId val="818641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186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ט"ו/שבט/תשע"ט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322634886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33</cp:revision>
  <dcterms:created xsi:type="dcterms:W3CDTF">2017-01-05T08:03:13Z</dcterms:created>
  <dcterms:modified xsi:type="dcterms:W3CDTF">2019-01-21T18:07:47Z</dcterms:modified>
</cp:coreProperties>
</file>