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01.2020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-0.04%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-4.0000000000000002E-4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899805009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65</cp:revision>
  <dcterms:created xsi:type="dcterms:W3CDTF">2017-01-05T08:03:13Z</dcterms:created>
  <dcterms:modified xsi:type="dcterms:W3CDTF">2020-02-24T11:49:13Z</dcterms:modified>
</cp:coreProperties>
</file>