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baseline="0">
                <a:cs typeface="David" panose="020E0502060401010101" pitchFamily="34" charset="-79"/>
              </a:defRPr>
            </a:pPr>
            <a:r>
              <a:rPr lang="he-IL" baseline="0" dirty="0">
                <a:cs typeface="David" panose="020E0502060401010101" pitchFamily="34" charset="-79"/>
              </a:rPr>
              <a:t>קרן השתלמות לעובדי המדינה, מסלול אג"ח ממשלת ישראל </a:t>
            </a:r>
            <a:r>
              <a:rPr lang="en-US" sz="2000" baseline="0" dirty="0">
                <a:latin typeface="David" panose="020E0502060401010101" pitchFamily="34" charset="-79"/>
                <a:cs typeface="David" panose="020E0502060401010101" pitchFamily="34" charset="-79"/>
              </a:rPr>
              <a:t>01.2021 </a:t>
            </a:r>
            <a:r>
              <a:rPr lang="he-IL" baseline="0" dirty="0">
                <a:cs typeface="David" panose="020E0502060401010101" pitchFamily="34" charset="-79"/>
              </a:rPr>
              <a:t> (באחוזים)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קרן השתלמות לעובדי המדינה, מסלול ללא מניות 03.2017 (באחוזים)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0.29%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511-47AA-AA93-764BEC8CF8E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גיליון1!$A$2:$A$4</c:f>
              <c:strCache>
                <c:ptCount val="3"/>
                <c:pt idx="0">
                  <c:v>תשואה לשנת 2020 נומינלית ברוטו (לפני ניכוי דמי ניהול)</c:v>
                </c:pt>
                <c:pt idx="1">
                  <c:v>תשואה שנתית ממוצעת 2018-2020 נומינלית ברוטו (לפני ניכוי דמי ניהול)</c:v>
                </c:pt>
                <c:pt idx="2">
                  <c:v>תשואה מצטברת לשנה עד 01/2021 נומינלית ברוטו (לפני ניכוי דמי ניהול)</c:v>
                </c:pt>
              </c:strCache>
            </c:strRef>
          </c:cat>
          <c:val>
            <c:numRef>
              <c:f>גיליון1!$B$2:$B$4</c:f>
              <c:numCache>
                <c:formatCode>0.00%</c:formatCode>
                <c:ptCount val="3"/>
                <c:pt idx="0">
                  <c:v>2.8999999999999998E-3</c:v>
                </c:pt>
                <c:pt idx="1">
                  <c:v>3.5999999999999999E-3</c:v>
                </c:pt>
                <c:pt idx="2">
                  <c:v>1.9E-3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15-4BAC-9E67-D4FF70C7B603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2020 נומינלית ברוטו (לפני ניכוי דמי ניהול)</c:v>
                </c:pt>
                <c:pt idx="1">
                  <c:v>תשואה שנתית ממוצעת 2018-2020 נומינלית ברוטו (לפני ניכוי דמי ניהול)</c:v>
                </c:pt>
                <c:pt idx="2">
                  <c:v>תשואה מצטברת לשנה עד 01/2021 נומינלית ברוטו (לפני ניכוי דמי ניהול)</c:v>
                </c:pt>
              </c:strCache>
            </c:strRef>
          </c:cat>
          <c:val>
            <c:numRef>
              <c:f>גיליון1!$C$2:$C$4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6511-47AA-AA93-764BEC8CF8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254208"/>
        <c:axId val="54478336"/>
      </c:barChart>
      <c:catAx>
        <c:axId val="34254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200" baseline="0">
                <a:cs typeface="David" panose="020E0502060401010101" pitchFamily="34" charset="-79"/>
              </a:defRPr>
            </a:pPr>
            <a:endParaRPr lang="he-IL"/>
          </a:p>
        </c:txPr>
        <c:crossAx val="54478336"/>
        <c:crosses val="autoZero"/>
        <c:auto val="1"/>
        <c:lblAlgn val="ctr"/>
        <c:lblOffset val="100"/>
        <c:noMultiLvlLbl val="0"/>
      </c:catAx>
      <c:valAx>
        <c:axId val="5447833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aseline="0">
                <a:cs typeface="David" panose="020E0502060401010101" pitchFamily="34" charset="-79"/>
              </a:defRPr>
            </a:pPr>
            <a:endParaRPr lang="he-IL"/>
          </a:p>
        </c:txPr>
        <c:crossAx val="342542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07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66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91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6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94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27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2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12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01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84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77DC-7C36-42F7-A4C4-3F41AEC6D309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2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תרשים 3"/>
          <p:cNvGraphicFramePr/>
          <p:nvPr>
            <p:extLst>
              <p:ext uri="{D42A27DB-BD31-4B8C-83A1-F6EECF244321}">
                <p14:modId xmlns:p14="http://schemas.microsoft.com/office/powerpoint/2010/main" val="2174215394"/>
              </p:ext>
            </p:extLst>
          </p:nvPr>
        </p:nvGraphicFramePr>
        <p:xfrm>
          <a:off x="1835696" y="12687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9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15</Words>
  <Application>Microsoft Office PowerPoint</Application>
  <PresentationFormat>‫הצגה על המסך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David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שרית ארז</dc:creator>
  <cp:lastModifiedBy>Shiran</cp:lastModifiedBy>
  <cp:revision>77</cp:revision>
  <dcterms:created xsi:type="dcterms:W3CDTF">2017-01-05T08:03:13Z</dcterms:created>
  <dcterms:modified xsi:type="dcterms:W3CDTF">2021-02-22T09:02:08Z</dcterms:modified>
</cp:coreProperties>
</file>