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03.2021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0.59%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2.8999999999999998E-3</c:v>
                </c:pt>
                <c:pt idx="1">
                  <c:v>3.5999999999999999E-3</c:v>
                </c:pt>
                <c:pt idx="2">
                  <c:v>5.8999999999999999E-3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825606245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80</cp:revision>
  <dcterms:created xsi:type="dcterms:W3CDTF">2017-01-05T08:03:13Z</dcterms:created>
  <dcterms:modified xsi:type="dcterms:W3CDTF">2021-06-23T11:36:44Z</dcterms:modified>
</cp:coreProperties>
</file>