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04.2020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-3.3E-3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57129272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68</cp:revision>
  <dcterms:created xsi:type="dcterms:W3CDTF">2017-01-05T08:03:13Z</dcterms:created>
  <dcterms:modified xsi:type="dcterms:W3CDTF">2020-06-07T06:37:42Z</dcterms:modified>
</cp:coreProperties>
</file>