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 dirty="0">
                <a:latin typeface="David" panose="020E0502060401010101" pitchFamily="34" charset="-79"/>
                <a:cs typeface="David" panose="020E0502060401010101" pitchFamily="34" charset="-79"/>
              </a:rPr>
              <a:t>05.2021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1.02%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05/2021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2.8999999999999998E-3</c:v>
                </c:pt>
                <c:pt idx="1">
                  <c:v>3.5999999999999999E-3</c:v>
                </c:pt>
                <c:pt idx="2">
                  <c:v>1.0200000000000001E-2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05/2021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84024007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78</cp:revision>
  <dcterms:created xsi:type="dcterms:W3CDTF">2017-01-05T08:03:13Z</dcterms:created>
  <dcterms:modified xsi:type="dcterms:W3CDTF">2021-06-23T11:28:47Z</dcterms:modified>
</cp:coreProperties>
</file>